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3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37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ji Varghese" userId="b6635ce32d741a41" providerId="LiveId" clId="{E584903F-FDE6-4395-8D89-A85F71942ACE}"/>
    <pc:docChg chg="modSld">
      <pc:chgData name="Shaji Varghese" userId="b6635ce32d741a41" providerId="LiveId" clId="{E584903F-FDE6-4395-8D89-A85F71942ACE}" dt="2024-05-01T06:00:00.098" v="19" actId="6549"/>
      <pc:docMkLst>
        <pc:docMk/>
      </pc:docMkLst>
      <pc:sldChg chg="modSp mod">
        <pc:chgData name="Shaji Varghese" userId="b6635ce32d741a41" providerId="LiveId" clId="{E584903F-FDE6-4395-8D89-A85F71942ACE}" dt="2024-05-01T05:57:05.075" v="2"/>
        <pc:sldMkLst>
          <pc:docMk/>
          <pc:sldMk cId="4161629560" sldId="260"/>
        </pc:sldMkLst>
        <pc:spChg chg="mod">
          <ac:chgData name="Shaji Varghese" userId="b6635ce32d741a41" providerId="LiveId" clId="{E584903F-FDE6-4395-8D89-A85F71942ACE}" dt="2024-05-01T05:57:05.075" v="2"/>
          <ac:spMkLst>
            <pc:docMk/>
            <pc:sldMk cId="4161629560" sldId="260"/>
            <ac:spMk id="3" creationId="{D3FCE78A-B9A5-A4AD-3E47-81B3F58AC015}"/>
          </ac:spMkLst>
        </pc:spChg>
      </pc:sldChg>
      <pc:sldChg chg="modSp mod">
        <pc:chgData name="Shaji Varghese" userId="b6635ce32d741a41" providerId="LiveId" clId="{E584903F-FDE6-4395-8D89-A85F71942ACE}" dt="2024-05-01T06:00:00.098" v="19" actId="6549"/>
        <pc:sldMkLst>
          <pc:docMk/>
          <pc:sldMk cId="2704893418" sldId="265"/>
        </pc:sldMkLst>
        <pc:spChg chg="mod">
          <ac:chgData name="Shaji Varghese" userId="b6635ce32d741a41" providerId="LiveId" clId="{E584903F-FDE6-4395-8D89-A85F71942ACE}" dt="2024-05-01T06:00:00.098" v="19" actId="6549"/>
          <ac:spMkLst>
            <pc:docMk/>
            <pc:sldMk cId="2704893418" sldId="265"/>
            <ac:spMk id="3" creationId="{D3FCE78A-B9A5-A4AD-3E47-81B3F58AC015}"/>
          </ac:spMkLst>
        </pc:spChg>
      </pc:sldChg>
    </pc:docChg>
  </pc:docChgLst>
  <pc:docChgLst>
    <pc:chgData name="Christie Varghese" userId="2c9469c7-9d95-4079-b201-5b43eb79675b" providerId="ADAL" clId="{1A4929B7-40D9-4FA1-AC54-69AA38E0FE44}"/>
    <pc:docChg chg="custSel addSld delSld modSld">
      <pc:chgData name="Christie Varghese" userId="2c9469c7-9d95-4079-b201-5b43eb79675b" providerId="ADAL" clId="{1A4929B7-40D9-4FA1-AC54-69AA38E0FE44}" dt="2023-01-20T07:20:39.414" v="116" actId="404"/>
      <pc:docMkLst>
        <pc:docMk/>
      </pc:docMkLst>
      <pc:sldChg chg="addSp delSp modSp mod">
        <pc:chgData name="Christie Varghese" userId="2c9469c7-9d95-4079-b201-5b43eb79675b" providerId="ADAL" clId="{1A4929B7-40D9-4FA1-AC54-69AA38E0FE44}" dt="2023-01-20T07:20:39.414" v="116" actId="404"/>
        <pc:sldMkLst>
          <pc:docMk/>
          <pc:sldMk cId="938731890" sldId="256"/>
        </pc:sldMkLst>
        <pc:spChg chg="mod">
          <ac:chgData name="Christie Varghese" userId="2c9469c7-9d95-4079-b201-5b43eb79675b" providerId="ADAL" clId="{1A4929B7-40D9-4FA1-AC54-69AA38E0FE44}" dt="2023-01-20T07:20:39.414" v="116" actId="404"/>
          <ac:spMkLst>
            <pc:docMk/>
            <pc:sldMk cId="938731890" sldId="256"/>
            <ac:spMk id="2" creationId="{09DBF281-6492-4389-92C8-041C1A4A4669}"/>
          </ac:spMkLst>
        </pc:spChg>
        <pc:spChg chg="add mod">
          <ac:chgData name="Christie Varghese" userId="2c9469c7-9d95-4079-b201-5b43eb79675b" providerId="ADAL" clId="{1A4929B7-40D9-4FA1-AC54-69AA38E0FE44}" dt="2023-01-20T07:12:06.292" v="68"/>
          <ac:spMkLst>
            <pc:docMk/>
            <pc:sldMk cId="938731890" sldId="256"/>
            <ac:spMk id="3" creationId="{D3FCE78A-B9A5-A4AD-3E47-81B3F58AC015}"/>
          </ac:spMkLst>
        </pc:spChg>
        <pc:picChg chg="del">
          <ac:chgData name="Christie Varghese" userId="2c9469c7-9d95-4079-b201-5b43eb79675b" providerId="ADAL" clId="{1A4929B7-40D9-4FA1-AC54-69AA38E0FE44}" dt="2023-01-20T07:04:13.128" v="1" actId="478"/>
          <ac:picMkLst>
            <pc:docMk/>
            <pc:sldMk cId="938731890" sldId="256"/>
            <ac:picMk id="5" creationId="{27014B1E-FEA4-4F3A-BDDC-85C1CA94F48D}"/>
          </ac:picMkLst>
        </pc:picChg>
      </pc:sldChg>
      <pc:sldChg chg="del">
        <pc:chgData name="Christie Varghese" userId="2c9469c7-9d95-4079-b201-5b43eb79675b" providerId="ADAL" clId="{1A4929B7-40D9-4FA1-AC54-69AA38E0FE44}" dt="2023-01-20T07:10:07.470" v="56" actId="47"/>
        <pc:sldMkLst>
          <pc:docMk/>
          <pc:sldMk cId="2039769421" sldId="257"/>
        </pc:sldMkLst>
      </pc:sldChg>
      <pc:sldChg chg="modSp add mod">
        <pc:chgData name="Christie Varghese" userId="2c9469c7-9d95-4079-b201-5b43eb79675b" providerId="ADAL" clId="{1A4929B7-40D9-4FA1-AC54-69AA38E0FE44}" dt="2023-01-20T07:20:35.857" v="115" actId="20577"/>
        <pc:sldMkLst>
          <pc:docMk/>
          <pc:sldMk cId="3461601722" sldId="257"/>
        </pc:sldMkLst>
        <pc:spChg chg="mod">
          <ac:chgData name="Christie Varghese" userId="2c9469c7-9d95-4079-b201-5b43eb79675b" providerId="ADAL" clId="{1A4929B7-40D9-4FA1-AC54-69AA38E0FE44}" dt="2023-01-20T07:20:35.857" v="115" actId="20577"/>
          <ac:spMkLst>
            <pc:docMk/>
            <pc:sldMk cId="3461601722" sldId="257"/>
            <ac:spMk id="2" creationId="{09DBF281-6492-4389-92C8-041C1A4A4669}"/>
          </ac:spMkLst>
        </pc:spChg>
        <pc:spChg chg="mod">
          <ac:chgData name="Christie Varghese" userId="2c9469c7-9d95-4079-b201-5b43eb79675b" providerId="ADAL" clId="{1A4929B7-40D9-4FA1-AC54-69AA38E0FE44}" dt="2023-01-20T07:12:23.480" v="69"/>
          <ac:spMkLst>
            <pc:docMk/>
            <pc:sldMk cId="3461601722" sldId="257"/>
            <ac:spMk id="3" creationId="{D3FCE78A-B9A5-A4AD-3E47-81B3F58AC015}"/>
          </ac:spMkLst>
        </pc:spChg>
      </pc:sldChg>
      <pc:sldChg chg="modSp add mod">
        <pc:chgData name="Christie Varghese" userId="2c9469c7-9d95-4079-b201-5b43eb79675b" providerId="ADAL" clId="{1A4929B7-40D9-4FA1-AC54-69AA38E0FE44}" dt="2023-01-20T07:20:27.566" v="111" actId="404"/>
        <pc:sldMkLst>
          <pc:docMk/>
          <pc:sldMk cId="484189083" sldId="258"/>
        </pc:sldMkLst>
        <pc:spChg chg="mod">
          <ac:chgData name="Christie Varghese" userId="2c9469c7-9d95-4079-b201-5b43eb79675b" providerId="ADAL" clId="{1A4929B7-40D9-4FA1-AC54-69AA38E0FE44}" dt="2023-01-20T07:20:27.566" v="111" actId="404"/>
          <ac:spMkLst>
            <pc:docMk/>
            <pc:sldMk cId="484189083" sldId="258"/>
            <ac:spMk id="2" creationId="{09DBF281-6492-4389-92C8-041C1A4A4669}"/>
          </ac:spMkLst>
        </pc:spChg>
        <pc:spChg chg="mod">
          <ac:chgData name="Christie Varghese" userId="2c9469c7-9d95-4079-b201-5b43eb79675b" providerId="ADAL" clId="{1A4929B7-40D9-4FA1-AC54-69AA38E0FE44}" dt="2023-01-20T07:13:29.813" v="76"/>
          <ac:spMkLst>
            <pc:docMk/>
            <pc:sldMk cId="484189083" sldId="258"/>
            <ac:spMk id="3" creationId="{D3FCE78A-B9A5-A4AD-3E47-81B3F58AC015}"/>
          </ac:spMkLst>
        </pc:spChg>
      </pc:sldChg>
      <pc:sldChg chg="del">
        <pc:chgData name="Christie Varghese" userId="2c9469c7-9d95-4079-b201-5b43eb79675b" providerId="ADAL" clId="{1A4929B7-40D9-4FA1-AC54-69AA38E0FE44}" dt="2023-01-20T07:10:07.470" v="56" actId="47"/>
        <pc:sldMkLst>
          <pc:docMk/>
          <pc:sldMk cId="2682240843" sldId="258"/>
        </pc:sldMkLst>
      </pc:sldChg>
      <pc:sldChg chg="del">
        <pc:chgData name="Christie Varghese" userId="2c9469c7-9d95-4079-b201-5b43eb79675b" providerId="ADAL" clId="{1A4929B7-40D9-4FA1-AC54-69AA38E0FE44}" dt="2023-01-20T07:10:07.470" v="56" actId="47"/>
        <pc:sldMkLst>
          <pc:docMk/>
          <pc:sldMk cId="1664922276" sldId="259"/>
        </pc:sldMkLst>
      </pc:sldChg>
      <pc:sldChg chg="modSp add mod">
        <pc:chgData name="Christie Varghese" userId="2c9469c7-9d95-4079-b201-5b43eb79675b" providerId="ADAL" clId="{1A4929B7-40D9-4FA1-AC54-69AA38E0FE44}" dt="2023-01-20T07:20:09.213" v="110" actId="404"/>
        <pc:sldMkLst>
          <pc:docMk/>
          <pc:sldMk cId="2128498434" sldId="259"/>
        </pc:sldMkLst>
        <pc:spChg chg="mod">
          <ac:chgData name="Christie Varghese" userId="2c9469c7-9d95-4079-b201-5b43eb79675b" providerId="ADAL" clId="{1A4929B7-40D9-4FA1-AC54-69AA38E0FE44}" dt="2023-01-20T07:20:09.213" v="110" actId="404"/>
          <ac:spMkLst>
            <pc:docMk/>
            <pc:sldMk cId="2128498434" sldId="259"/>
            <ac:spMk id="2" creationId="{09DBF281-6492-4389-92C8-041C1A4A4669}"/>
          </ac:spMkLst>
        </pc:spChg>
        <pc:spChg chg="mod">
          <ac:chgData name="Christie Varghese" userId="2c9469c7-9d95-4079-b201-5b43eb79675b" providerId="ADAL" clId="{1A4929B7-40D9-4FA1-AC54-69AA38E0FE44}" dt="2023-01-20T07:13:40.570" v="77"/>
          <ac:spMkLst>
            <pc:docMk/>
            <pc:sldMk cId="2128498434" sldId="259"/>
            <ac:spMk id="3" creationId="{D3FCE78A-B9A5-A4AD-3E47-81B3F58AC015}"/>
          </ac:spMkLst>
        </pc:spChg>
      </pc:sldChg>
      <pc:sldChg chg="del">
        <pc:chgData name="Christie Varghese" userId="2c9469c7-9d95-4079-b201-5b43eb79675b" providerId="ADAL" clId="{1A4929B7-40D9-4FA1-AC54-69AA38E0FE44}" dt="2023-01-20T07:10:07.470" v="56" actId="47"/>
        <pc:sldMkLst>
          <pc:docMk/>
          <pc:sldMk cId="3889888965" sldId="260"/>
        </pc:sldMkLst>
      </pc:sldChg>
      <pc:sldChg chg="modSp add mod">
        <pc:chgData name="Christie Varghese" userId="2c9469c7-9d95-4079-b201-5b43eb79675b" providerId="ADAL" clId="{1A4929B7-40D9-4FA1-AC54-69AA38E0FE44}" dt="2023-01-20T07:20:06.626" v="109" actId="404"/>
        <pc:sldMkLst>
          <pc:docMk/>
          <pc:sldMk cId="4161629560" sldId="260"/>
        </pc:sldMkLst>
        <pc:spChg chg="mod">
          <ac:chgData name="Christie Varghese" userId="2c9469c7-9d95-4079-b201-5b43eb79675b" providerId="ADAL" clId="{1A4929B7-40D9-4FA1-AC54-69AA38E0FE44}" dt="2023-01-20T07:20:06.626" v="109" actId="404"/>
          <ac:spMkLst>
            <pc:docMk/>
            <pc:sldMk cId="4161629560" sldId="260"/>
            <ac:spMk id="2" creationId="{09DBF281-6492-4389-92C8-041C1A4A4669}"/>
          </ac:spMkLst>
        </pc:spChg>
        <pc:spChg chg="mod">
          <ac:chgData name="Christie Varghese" userId="2c9469c7-9d95-4079-b201-5b43eb79675b" providerId="ADAL" clId="{1A4929B7-40D9-4FA1-AC54-69AA38E0FE44}" dt="2023-01-20T07:13:58.635" v="78"/>
          <ac:spMkLst>
            <pc:docMk/>
            <pc:sldMk cId="4161629560" sldId="260"/>
            <ac:spMk id="3" creationId="{D3FCE78A-B9A5-A4AD-3E47-81B3F58AC015}"/>
          </ac:spMkLst>
        </pc:spChg>
      </pc:sldChg>
      <pc:sldChg chg="modSp add mod">
        <pc:chgData name="Christie Varghese" userId="2c9469c7-9d95-4079-b201-5b43eb79675b" providerId="ADAL" clId="{1A4929B7-40D9-4FA1-AC54-69AA38E0FE44}" dt="2023-01-20T07:20:03.834" v="108" actId="404"/>
        <pc:sldMkLst>
          <pc:docMk/>
          <pc:sldMk cId="1242338597" sldId="261"/>
        </pc:sldMkLst>
        <pc:spChg chg="mod">
          <ac:chgData name="Christie Varghese" userId="2c9469c7-9d95-4079-b201-5b43eb79675b" providerId="ADAL" clId="{1A4929B7-40D9-4FA1-AC54-69AA38E0FE44}" dt="2023-01-20T07:20:03.834" v="108" actId="404"/>
          <ac:spMkLst>
            <pc:docMk/>
            <pc:sldMk cId="1242338597" sldId="261"/>
            <ac:spMk id="2" creationId="{09DBF281-6492-4389-92C8-041C1A4A4669}"/>
          </ac:spMkLst>
        </pc:spChg>
        <pc:spChg chg="mod">
          <ac:chgData name="Christie Varghese" userId="2c9469c7-9d95-4079-b201-5b43eb79675b" providerId="ADAL" clId="{1A4929B7-40D9-4FA1-AC54-69AA38E0FE44}" dt="2023-01-20T07:14:18" v="79"/>
          <ac:spMkLst>
            <pc:docMk/>
            <pc:sldMk cId="1242338597" sldId="261"/>
            <ac:spMk id="3" creationId="{D3FCE78A-B9A5-A4AD-3E47-81B3F58AC015}"/>
          </ac:spMkLst>
        </pc:spChg>
      </pc:sldChg>
      <pc:sldChg chg="del">
        <pc:chgData name="Christie Varghese" userId="2c9469c7-9d95-4079-b201-5b43eb79675b" providerId="ADAL" clId="{1A4929B7-40D9-4FA1-AC54-69AA38E0FE44}" dt="2023-01-20T07:10:07.470" v="56" actId="47"/>
        <pc:sldMkLst>
          <pc:docMk/>
          <pc:sldMk cId="3196771665" sldId="261"/>
        </pc:sldMkLst>
      </pc:sldChg>
      <pc:sldChg chg="del">
        <pc:chgData name="Christie Varghese" userId="2c9469c7-9d95-4079-b201-5b43eb79675b" providerId="ADAL" clId="{1A4929B7-40D9-4FA1-AC54-69AA38E0FE44}" dt="2023-01-20T05:44:52.345" v="0" actId="47"/>
        <pc:sldMkLst>
          <pc:docMk/>
          <pc:sldMk cId="326002261" sldId="262"/>
        </pc:sldMkLst>
      </pc:sldChg>
      <pc:sldChg chg="modSp add mod">
        <pc:chgData name="Christie Varghese" userId="2c9469c7-9d95-4079-b201-5b43eb79675b" providerId="ADAL" clId="{1A4929B7-40D9-4FA1-AC54-69AA38E0FE44}" dt="2023-01-20T07:20:00.265" v="107" actId="404"/>
        <pc:sldMkLst>
          <pc:docMk/>
          <pc:sldMk cId="2043710692" sldId="262"/>
        </pc:sldMkLst>
        <pc:spChg chg="mod">
          <ac:chgData name="Christie Varghese" userId="2c9469c7-9d95-4079-b201-5b43eb79675b" providerId="ADAL" clId="{1A4929B7-40D9-4FA1-AC54-69AA38E0FE44}" dt="2023-01-20T07:20:00.265" v="107" actId="404"/>
          <ac:spMkLst>
            <pc:docMk/>
            <pc:sldMk cId="2043710692" sldId="262"/>
            <ac:spMk id="2" creationId="{09DBF281-6492-4389-92C8-041C1A4A4669}"/>
          </ac:spMkLst>
        </pc:spChg>
        <pc:spChg chg="mod">
          <ac:chgData name="Christie Varghese" userId="2c9469c7-9d95-4079-b201-5b43eb79675b" providerId="ADAL" clId="{1A4929B7-40D9-4FA1-AC54-69AA38E0FE44}" dt="2023-01-20T07:14:56.096" v="82"/>
          <ac:spMkLst>
            <pc:docMk/>
            <pc:sldMk cId="2043710692" sldId="262"/>
            <ac:spMk id="3" creationId="{D3FCE78A-B9A5-A4AD-3E47-81B3F58AC015}"/>
          </ac:spMkLst>
        </pc:spChg>
      </pc:sldChg>
      <pc:sldChg chg="modSp add mod">
        <pc:chgData name="Christie Varghese" userId="2c9469c7-9d95-4079-b201-5b43eb79675b" providerId="ADAL" clId="{1A4929B7-40D9-4FA1-AC54-69AA38E0FE44}" dt="2023-01-20T07:19:55.111" v="105" actId="404"/>
        <pc:sldMkLst>
          <pc:docMk/>
          <pc:sldMk cId="437560682" sldId="263"/>
        </pc:sldMkLst>
        <pc:spChg chg="mod">
          <ac:chgData name="Christie Varghese" userId="2c9469c7-9d95-4079-b201-5b43eb79675b" providerId="ADAL" clId="{1A4929B7-40D9-4FA1-AC54-69AA38E0FE44}" dt="2023-01-20T07:19:55.111" v="105" actId="404"/>
          <ac:spMkLst>
            <pc:docMk/>
            <pc:sldMk cId="437560682" sldId="263"/>
            <ac:spMk id="2" creationId="{09DBF281-6492-4389-92C8-041C1A4A4669}"/>
          </ac:spMkLst>
        </pc:spChg>
        <pc:spChg chg="mod">
          <ac:chgData name="Christie Varghese" userId="2c9469c7-9d95-4079-b201-5b43eb79675b" providerId="ADAL" clId="{1A4929B7-40D9-4FA1-AC54-69AA38E0FE44}" dt="2023-01-20T07:15:33.709" v="83"/>
          <ac:spMkLst>
            <pc:docMk/>
            <pc:sldMk cId="437560682" sldId="263"/>
            <ac:spMk id="3" creationId="{D3FCE78A-B9A5-A4AD-3E47-81B3F58AC015}"/>
          </ac:spMkLst>
        </pc:spChg>
      </pc:sldChg>
      <pc:sldChg chg="modSp add mod">
        <pc:chgData name="Christie Varghese" userId="2c9469c7-9d95-4079-b201-5b43eb79675b" providerId="ADAL" clId="{1A4929B7-40D9-4FA1-AC54-69AA38E0FE44}" dt="2023-01-20T07:19:52.679" v="104" actId="404"/>
        <pc:sldMkLst>
          <pc:docMk/>
          <pc:sldMk cId="2001713190" sldId="264"/>
        </pc:sldMkLst>
        <pc:spChg chg="mod">
          <ac:chgData name="Christie Varghese" userId="2c9469c7-9d95-4079-b201-5b43eb79675b" providerId="ADAL" clId="{1A4929B7-40D9-4FA1-AC54-69AA38E0FE44}" dt="2023-01-20T07:19:52.679" v="104" actId="404"/>
          <ac:spMkLst>
            <pc:docMk/>
            <pc:sldMk cId="2001713190" sldId="264"/>
            <ac:spMk id="2" creationId="{09DBF281-6492-4389-92C8-041C1A4A4669}"/>
          </ac:spMkLst>
        </pc:spChg>
        <pc:spChg chg="mod">
          <ac:chgData name="Christie Varghese" userId="2c9469c7-9d95-4079-b201-5b43eb79675b" providerId="ADAL" clId="{1A4929B7-40D9-4FA1-AC54-69AA38E0FE44}" dt="2023-01-20T07:15:50.205" v="84"/>
          <ac:spMkLst>
            <pc:docMk/>
            <pc:sldMk cId="2001713190" sldId="264"/>
            <ac:spMk id="3" creationId="{D3FCE78A-B9A5-A4AD-3E47-81B3F58AC015}"/>
          </ac:spMkLst>
        </pc:spChg>
      </pc:sldChg>
      <pc:sldChg chg="modSp add mod">
        <pc:chgData name="Christie Varghese" userId="2c9469c7-9d95-4079-b201-5b43eb79675b" providerId="ADAL" clId="{1A4929B7-40D9-4FA1-AC54-69AA38E0FE44}" dt="2023-01-20T07:19:48.856" v="103" actId="404"/>
        <pc:sldMkLst>
          <pc:docMk/>
          <pc:sldMk cId="2704893418" sldId="265"/>
        </pc:sldMkLst>
        <pc:spChg chg="mod">
          <ac:chgData name="Christie Varghese" userId="2c9469c7-9d95-4079-b201-5b43eb79675b" providerId="ADAL" clId="{1A4929B7-40D9-4FA1-AC54-69AA38E0FE44}" dt="2023-01-20T07:19:48.856" v="103" actId="404"/>
          <ac:spMkLst>
            <pc:docMk/>
            <pc:sldMk cId="2704893418" sldId="265"/>
            <ac:spMk id="2" creationId="{09DBF281-6492-4389-92C8-041C1A4A4669}"/>
          </ac:spMkLst>
        </pc:spChg>
        <pc:spChg chg="mod">
          <ac:chgData name="Christie Varghese" userId="2c9469c7-9d95-4079-b201-5b43eb79675b" providerId="ADAL" clId="{1A4929B7-40D9-4FA1-AC54-69AA38E0FE44}" dt="2023-01-20T07:16:06.737" v="85"/>
          <ac:spMkLst>
            <pc:docMk/>
            <pc:sldMk cId="2704893418" sldId="265"/>
            <ac:spMk id="3" creationId="{D3FCE78A-B9A5-A4AD-3E47-81B3F58AC01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92645-C52D-489B-B361-F2F78519A1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3C3F56-2897-4905-98EC-5099FD19D1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C55297-5021-4437-AF4D-CE484C349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8185-F35C-40B7-A6CD-4CE1F994BA87}" type="datetimeFigureOut">
              <a:rPr lang="en-AE" smtClean="0"/>
              <a:t>01/05/2024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48C622-C22F-4530-BE59-0523A9EA7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68539B-8A95-4686-9E2E-9085BEAB0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0E92-7812-40B6-A9FC-56BE0C138D1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51749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8B3EC-4239-4F8A-B92D-25F71FAB4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469D3E-8759-42F2-8441-277A104367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14A2D1-2DCB-489A-B477-004B687AD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8185-F35C-40B7-A6CD-4CE1F994BA87}" type="datetimeFigureOut">
              <a:rPr lang="en-AE" smtClean="0"/>
              <a:t>01/05/2024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56CC61-ECCE-4F18-9531-18164C558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503FC-4700-4BDC-80DE-F9046BBBF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0E92-7812-40B6-A9FC-56BE0C138D1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959941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9D68C1-3D9B-49C7-AA75-106EA8FE22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429501-D8B4-406C-9CAB-30AE4BC43A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D8BF1-64F5-4514-9596-3880633FB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8185-F35C-40B7-A6CD-4CE1F994BA87}" type="datetimeFigureOut">
              <a:rPr lang="en-AE" smtClean="0"/>
              <a:t>01/05/2024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063CDD-72B5-47FF-AAD1-F1800F086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C5EFA-F5FA-488A-B4C9-9B38B5E37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0E92-7812-40B6-A9FC-56BE0C138D1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238226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3E9C7-84D7-4C7A-B061-E2A9B03BD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6F3FA-F381-447A-8A31-2A598D74F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0ADC23-6C9B-4D60-B6DF-FFFECCB23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8185-F35C-40B7-A6CD-4CE1F994BA87}" type="datetimeFigureOut">
              <a:rPr lang="en-AE" smtClean="0"/>
              <a:t>01/05/2024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61F365-10AC-4AC2-98C9-5DDDA34A5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719457-3B0D-4106-9DA6-06468BCDA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0E92-7812-40B6-A9FC-56BE0C138D1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081099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EB4BD-A5CB-4DD7-9CD9-BEA7D2792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99B0A7-A129-4BF2-A29A-8F306DF021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3DACF1-6F9A-493D-B71A-F46B5EB44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8185-F35C-40B7-A6CD-4CE1F994BA87}" type="datetimeFigureOut">
              <a:rPr lang="en-AE" smtClean="0"/>
              <a:t>01/05/2024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A6ED4-D025-4B56-AD97-58F642C39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3A19B2-CA33-40EF-9BAC-1CCE979D8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0E92-7812-40B6-A9FC-56BE0C138D1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114639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A627C-BBC1-4F12-83B5-F5F691C99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504D5-35D5-4840-BF66-6D0C2B9C58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C359B3-D9B5-4845-BBE5-058282007D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9FE5A1-CE8B-4D8A-9DAA-86633E651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8185-F35C-40B7-A6CD-4CE1F994BA87}" type="datetimeFigureOut">
              <a:rPr lang="en-AE" smtClean="0"/>
              <a:t>01/05/2024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90EAF9-02C2-47B6-B875-97ECF2616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B6219C-74AF-44A6-B9B5-68CF88A4D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0E92-7812-40B6-A9FC-56BE0C138D1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005620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FBFDA-2026-46F8-8CBD-C2685E876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D5C339-DF29-4D7A-BB9E-52C309C7E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0D30E-FE8A-4C9D-9D3F-88FB9B64D6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2D2E9D-2347-41CE-8AE6-1C7258ECB2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A394FA-89DA-4364-9D85-F50FD2AF5B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74398A-1AEC-4B9C-8D0B-248E224A4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8185-F35C-40B7-A6CD-4CE1F994BA87}" type="datetimeFigureOut">
              <a:rPr lang="en-AE" smtClean="0"/>
              <a:t>01/05/2024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7F6FFE-D91B-4CF5-8A76-96C1FDD76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FE325A-70DC-429A-A7F7-26DA458A7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0E92-7812-40B6-A9FC-56BE0C138D1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47808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1659B-BA7A-48F8-A884-58A5927EC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7974B6-DB5A-41D1-8418-BAE64FFB7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8185-F35C-40B7-A6CD-4CE1F994BA87}" type="datetimeFigureOut">
              <a:rPr lang="en-AE" smtClean="0"/>
              <a:t>01/05/2024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42E1CA-480D-4BFC-91F5-1A9882EC9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E5F8CA-0E27-48FF-AF82-F1C2D7B8B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0E92-7812-40B6-A9FC-56BE0C138D1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930854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41614C-AB1C-410A-80A9-E7ECABDE9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8185-F35C-40B7-A6CD-4CE1F994BA87}" type="datetimeFigureOut">
              <a:rPr lang="en-AE" smtClean="0"/>
              <a:t>01/05/2024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863352-55B9-4D4D-A5D6-813C70D2D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C0767B-F512-4043-B893-9CA80F512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0E92-7812-40B6-A9FC-56BE0C138D1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68011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8AF83-2DEA-4C28-8A12-985EF7B3A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114E9-10CD-4A5C-847C-3EAD6457EA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4A3CBF-9EB2-4EB7-BE7C-029682CF76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D80909-D7B2-42AD-9E41-BEC21C278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8185-F35C-40B7-A6CD-4CE1F994BA87}" type="datetimeFigureOut">
              <a:rPr lang="en-AE" smtClean="0"/>
              <a:t>01/05/2024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C824C5-2BB9-4DEA-A7E9-4503ABEA0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26006E-9C4C-46DF-B4C9-F2B183486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0E92-7812-40B6-A9FC-56BE0C138D1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0005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DF8AA-EB9C-4622-ABED-569442428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0BA85F-04F3-4146-B266-BFCEECC68E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E79DE0-D579-47C8-9DE6-95812666AB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572111-7D26-4D99-B583-C4A93489C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8185-F35C-40B7-A6CD-4CE1F994BA87}" type="datetimeFigureOut">
              <a:rPr lang="en-AE" smtClean="0"/>
              <a:t>01/05/2024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B73BE1-F8AF-4749-AF48-24B8191D4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18B1D-E71F-4859-BD7F-5DDF3DF7F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0E92-7812-40B6-A9FC-56BE0C138D1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30242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59386F-95CF-4EFC-9228-3C0A520B4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FFE716-AF73-4DDB-BC4E-AB0658D9CE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AA71B9-6359-4E77-98E6-8AEDD989BC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98185-F35C-40B7-A6CD-4CE1F994BA87}" type="datetimeFigureOut">
              <a:rPr lang="en-AE" smtClean="0"/>
              <a:t>01/05/2024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BC139C-F9FB-4694-A1C6-A24DE1765B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AF6A59-0D0C-444F-A2A1-74544A3AF9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50E92-7812-40B6-A9FC-56BE0C138D1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40269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BF281-6492-4389-92C8-041C1A4A46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4950" y="2886075"/>
            <a:ext cx="11241248" cy="3415587"/>
          </a:xfrm>
        </p:spPr>
        <p:txBody>
          <a:bodyPr anchor="ctr">
            <a:normAutofit/>
          </a:bodyPr>
          <a:lstStyle/>
          <a:p>
            <a:pPr algn="l"/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Yeshuvin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snehamulla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sodarare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varuvin</a:t>
            </a:r>
            <a:br>
              <a:rPr lang="en-AE" sz="3600" b="1" dirty="0">
                <a:effectLst/>
                <a:ea typeface="Times New Roman" panose="02020603050405020304" pitchFamily="18" charset="0"/>
              </a:rPr>
            </a:b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Kaanuvin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devajaathan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yorddaan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nadeejalathil</a:t>
            </a:r>
            <a:br>
              <a:rPr lang="en-AE" sz="3600" b="1" dirty="0">
                <a:effectLst/>
                <a:ea typeface="Times New Roman" panose="02020603050405020304" pitchFamily="18" charset="0"/>
              </a:rPr>
            </a:b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Nimajjanam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kazhippaan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vanna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charithamorthiduvin</a:t>
            </a:r>
            <a:endParaRPr lang="en-AE" sz="3600" b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3FCE78A-B9A5-A4AD-3E47-81B3F58AC015}"/>
              </a:ext>
            </a:extLst>
          </p:cNvPr>
          <p:cNvSpPr txBox="1">
            <a:spLocks/>
          </p:cNvSpPr>
          <p:nvPr/>
        </p:nvSpPr>
        <p:spPr>
          <a:xfrm>
            <a:off x="494950" y="7689"/>
            <a:ext cx="11241248" cy="3415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just">
              <a:lnSpc>
                <a:spcPts val="195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യേശുവില്‍ സ്നേഹമുള്ള സോദരരേ വരുവിന്‍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just">
              <a:lnSpc>
                <a:spcPts val="195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ts val="195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കാണുവിന്‍ ദേവജാതന്‍ യോര്‍ദ്ദാന്‍ നദീജലത്തില്‍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just">
              <a:lnSpc>
                <a:spcPts val="195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ts val="195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നിമജ്ജനം കഴിപ്പാന്‍ വന്ന ചരിതമോര്‍ത്തിടുവിന്‍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7318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BF281-6492-4389-92C8-041C1A4A46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4950" y="3423276"/>
            <a:ext cx="11241248" cy="3415587"/>
          </a:xfrm>
        </p:spPr>
        <p:txBody>
          <a:bodyPr anchor="ctr">
            <a:normAutofit/>
          </a:bodyPr>
          <a:lstStyle/>
          <a:p>
            <a:pPr algn="l"/>
            <a:r>
              <a:rPr lang="en-US" sz="44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Jeernnamaam</a:t>
            </a:r>
            <a:r>
              <a:rPr lang="en-US" sz="44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naasha</a:t>
            </a:r>
            <a:r>
              <a:rPr lang="en-US" sz="44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jadam</a:t>
            </a:r>
            <a:r>
              <a:rPr lang="en-US" sz="44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bhaumika</a:t>
            </a:r>
            <a:r>
              <a:rPr lang="en-US" sz="44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kallarayil</a:t>
            </a:r>
            <a:br>
              <a:rPr lang="en-US" sz="44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44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Samskaaram</a:t>
            </a:r>
            <a:r>
              <a:rPr lang="en-US" sz="44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cheythu</a:t>
            </a:r>
            <a:r>
              <a:rPr lang="en-US" sz="44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nammal</a:t>
            </a:r>
            <a:r>
              <a:rPr lang="en-US" sz="44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dhooliyaay</a:t>
            </a:r>
            <a:r>
              <a:rPr lang="en-US" sz="44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theernnidukil</a:t>
            </a:r>
            <a:br>
              <a:rPr lang="en-US" sz="44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44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Uyirppin</a:t>
            </a:r>
            <a:r>
              <a:rPr lang="en-US" sz="44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kanjchukathe</a:t>
            </a:r>
            <a:r>
              <a:rPr lang="en-US" sz="44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nammal</a:t>
            </a:r>
            <a:r>
              <a:rPr lang="en-US" sz="44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400" b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dharikkum-anthyanaalil</a:t>
            </a:r>
            <a:endParaRPr lang="en-US" sz="4400" b="1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3FCE78A-B9A5-A4AD-3E47-81B3F58AC015}"/>
              </a:ext>
            </a:extLst>
          </p:cNvPr>
          <p:cNvSpPr txBox="1">
            <a:spLocks/>
          </p:cNvSpPr>
          <p:nvPr/>
        </p:nvSpPr>
        <p:spPr>
          <a:xfrm>
            <a:off x="494950" y="7689"/>
            <a:ext cx="11241248" cy="34155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ജീര്‍ണ്ണമാം നാശജഡം ഭൗമിക കല്ലറയില്‍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സംസ്കാരം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ചെയ്തു നമ്മള്‍ ധൂളിയായ് തീര്‍ന്നിടുകില്‍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ml-IN" sz="28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ഉയർപ്പിൻ</a:t>
            </a:r>
            <a:r>
              <a:rPr lang="en-US" sz="28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കഞ്ചുകത്തെ നമ്മള്‍ ധരിക്കുമന്ത്യനാളില്‍</a:t>
            </a:r>
            <a:endParaRPr lang="en-US" sz="4800" b="1" dirty="0">
              <a:latin typeface="ML-TTAmbili" panose="04000000000000000000" pitchFamily="82" charset="0"/>
              <a:ea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4893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BF281-6492-4389-92C8-041C1A4A46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5376" y="2771775"/>
            <a:ext cx="11241248" cy="3415587"/>
          </a:xfrm>
        </p:spPr>
        <p:txBody>
          <a:bodyPr anchor="ctr">
            <a:normAutofit/>
          </a:bodyPr>
          <a:lstStyle/>
          <a:p>
            <a:pPr algn="l"/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Snaapaka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yohannaanaal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snaanam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prathigrahippaan</a:t>
            </a:r>
            <a:b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Galeelyanaattil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ninnu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doorathu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vannu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naadhan</a:t>
            </a:r>
            <a:b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Namukku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maathrukayaam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thanne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thudarnnu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pokuka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naam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3FCE78A-B9A5-A4AD-3E47-81B3F58AC015}"/>
              </a:ext>
            </a:extLst>
          </p:cNvPr>
          <p:cNvSpPr txBox="1">
            <a:spLocks/>
          </p:cNvSpPr>
          <p:nvPr/>
        </p:nvSpPr>
        <p:spPr>
          <a:xfrm>
            <a:off x="494950" y="7689"/>
            <a:ext cx="11241248" cy="3415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just">
              <a:lnSpc>
                <a:spcPts val="195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സ്നാപകയോഹന്നാനാല്‍ സ്നാനം പ്രതിഗ്രഹിപ്പാന്‍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just">
              <a:lnSpc>
                <a:spcPts val="195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ts val="195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ഗാലീല്യനാട്ടില്‍ നിന്നു ദൂരത്തു വന്നു നാഥന്‍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just">
              <a:lnSpc>
                <a:spcPts val="195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ts val="195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നമുക്കു മാതൃകയാം തന്നെ തുടര്‍ന്നു പോകുക നാം</a:t>
            </a:r>
            <a:endParaRPr lang="en-US" b="1" dirty="0">
              <a:latin typeface="ML-TTAmbili" panose="04000000000000000000" pitchFamily="82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601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BF281-6492-4389-92C8-041C1A4A46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1625" y="2390775"/>
            <a:ext cx="11241248" cy="3415587"/>
          </a:xfrm>
        </p:spPr>
        <p:txBody>
          <a:bodyPr anchor="ctr">
            <a:normAutofit/>
          </a:bodyPr>
          <a:lstStyle/>
          <a:p>
            <a:pPr algn="l"/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Thanne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thadayunnithaa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snaapakan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thaazhmayode</a:t>
            </a:r>
            <a:b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Ninnaaladiyan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snaanam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elkkendathaayirikke</a:t>
            </a:r>
            <a:b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Aruma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naayakane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neeyennarikil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vannidunno</a:t>
            </a:r>
            <a:endParaRPr lang="en-US" sz="3600" b="1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3FCE78A-B9A5-A4AD-3E47-81B3F58AC015}"/>
              </a:ext>
            </a:extLst>
          </p:cNvPr>
          <p:cNvSpPr txBox="1">
            <a:spLocks/>
          </p:cNvSpPr>
          <p:nvPr/>
        </p:nvSpPr>
        <p:spPr>
          <a:xfrm>
            <a:off x="494950" y="7689"/>
            <a:ext cx="11241248" cy="3415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just">
              <a:lnSpc>
                <a:spcPts val="195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തന്നെത്തടയുന്നിതാ സ്നാപകന്‍ താഴ്മയോടെ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ts val="195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just">
              <a:lnSpc>
                <a:spcPts val="195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നിന്നാലടിയന്‍ സ്നാനമേല്‍ക്കണ്ടതായിരിക്കെ 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ts val="195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just">
              <a:lnSpc>
                <a:spcPts val="195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അരുമനാഥനെ നീയെന്നരികില്‍ വന്നിടുന്നോ</a:t>
            </a:r>
            <a:endParaRPr lang="en-US" b="1" dirty="0">
              <a:latin typeface="ML-TTAmbili" panose="04000000000000000000" pitchFamily="82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189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BF281-6492-4389-92C8-041C1A4A46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4950" y="2543175"/>
            <a:ext cx="11241248" cy="3415587"/>
          </a:xfrm>
        </p:spPr>
        <p:txBody>
          <a:bodyPr anchor="ctr">
            <a:normAutofit/>
          </a:bodyPr>
          <a:lstStyle/>
          <a:p>
            <a:pPr algn="l"/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Yeshu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paranjudane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daivika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neethikalkku</a:t>
            </a:r>
            <a:b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Saaphalyam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ekiduvaan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njaaningu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vannirippu</a:t>
            </a:r>
            <a:b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Maruthu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chonnidaathe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snaanam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br>
              <a:rPr lang="en-US" sz="3600" b="1" dirty="0"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3600" b="1" dirty="0" err="1">
                <a:ea typeface="Times New Roman" panose="02020603050405020304" pitchFamily="18" charset="0"/>
                <a:cs typeface="Arial" panose="020B0604020202020204" pitchFamily="34" charset="0"/>
              </a:rPr>
              <a:t>K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azhikka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sammathamaay</a:t>
            </a:r>
            <a:endParaRPr lang="en-US" sz="3600" b="1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3FCE78A-B9A5-A4AD-3E47-81B3F58AC015}"/>
              </a:ext>
            </a:extLst>
          </p:cNvPr>
          <p:cNvSpPr txBox="1">
            <a:spLocks/>
          </p:cNvSpPr>
          <p:nvPr/>
        </p:nvSpPr>
        <p:spPr>
          <a:xfrm>
            <a:off x="494950" y="7689"/>
            <a:ext cx="11241248" cy="3415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l">
              <a:lnSpc>
                <a:spcPts val="195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യേശു പറഞ്ഞുടനെ ദൈവികനീതികള്‍ക്കു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lnSpc>
                <a:spcPts val="195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l">
              <a:lnSpc>
                <a:spcPts val="195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സാഫല്യമേകിടുവാന്‍ ഞാനിങ്ങു വന്നിരിപ്പൂ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endParaRPr lang="en-US" sz="2800" b="1" dirty="0">
              <a:latin typeface="Nirmala UI" panose="020B0502040204020203" pitchFamily="34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algn="l"/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മറുത്തുചൊന്നിടാതെ സ്നാനം കഴിക്ക സമ്മതമായ്</a:t>
            </a:r>
            <a:endParaRPr lang="en-US" b="1" dirty="0">
              <a:latin typeface="ML-TTAmbili" panose="04000000000000000000" pitchFamily="82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498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BF281-6492-4389-92C8-041C1A4A46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4950" y="2352675"/>
            <a:ext cx="11241248" cy="3415587"/>
          </a:xfrm>
        </p:spPr>
        <p:txBody>
          <a:bodyPr anchor="ctr">
            <a:normAutofit/>
          </a:bodyPr>
          <a:lstStyle/>
          <a:p>
            <a:pPr algn="l"/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Yohannaan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ee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vachanam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angeekarichathinaal</a:t>
            </a:r>
            <a:b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Yeshu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muzhukiyithaa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yorddaan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nadeejalathil</a:t>
            </a:r>
            <a:b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Kayari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yeshunaadhan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divyamahima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poondavanaay</a:t>
            </a:r>
            <a:endParaRPr lang="en-US" sz="3600" b="1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3FCE78A-B9A5-A4AD-3E47-81B3F58AC015}"/>
              </a:ext>
            </a:extLst>
          </p:cNvPr>
          <p:cNvSpPr txBox="1">
            <a:spLocks/>
          </p:cNvSpPr>
          <p:nvPr/>
        </p:nvSpPr>
        <p:spPr>
          <a:xfrm>
            <a:off x="494950" y="7689"/>
            <a:ext cx="11241248" cy="3415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just">
              <a:lnSpc>
                <a:spcPts val="195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യോഹന്നാന്‍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ഈവചനമംഗീകരിച്ചതിനാല്‍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ts val="195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just">
              <a:lnSpc>
                <a:spcPts val="195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യേശു മുഴുകിയിതാ യോര്‍ദ്ദാന്‍ നദീജലത്തില്‍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ts val="195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endParaRPr lang="en-US" sz="2800" b="1" dirty="0">
              <a:effectLst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just">
              <a:lnSpc>
                <a:spcPts val="195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കയറി യേശുനാഥന്‍ ദിവ്യമഹിമ പൂണ്ടവനായ്</a:t>
            </a:r>
            <a:endParaRPr lang="en-US" b="1" dirty="0">
              <a:latin typeface="ML-TTAmbili" panose="04000000000000000000" pitchFamily="82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629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BF281-6492-4389-92C8-041C1A4A46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4950" y="2514600"/>
            <a:ext cx="11241248" cy="3415587"/>
          </a:xfrm>
        </p:spPr>
        <p:txBody>
          <a:bodyPr anchor="ctr">
            <a:normAutofit/>
          </a:bodyPr>
          <a:lstStyle/>
          <a:p>
            <a:pPr algn="l"/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Vellikku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tholvi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nalkum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vellathirackkadiyil</a:t>
            </a:r>
            <a:b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Kollichu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munkazhinja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kollangalaakeyavan</a:t>
            </a:r>
            <a:b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Puthiya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vela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cheyvaan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thaathanaruli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thanneyavan</a:t>
            </a:r>
            <a:endParaRPr lang="en-US" sz="3600" b="1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3FCE78A-B9A5-A4AD-3E47-81B3F58AC015}"/>
              </a:ext>
            </a:extLst>
          </p:cNvPr>
          <p:cNvSpPr txBox="1">
            <a:spLocks/>
          </p:cNvSpPr>
          <p:nvPr/>
        </p:nvSpPr>
        <p:spPr>
          <a:xfrm>
            <a:off x="494950" y="7689"/>
            <a:ext cx="11241248" cy="3415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just">
              <a:lnSpc>
                <a:spcPts val="195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വെള്ളിക്കു തോല്‍വി നല്‍കും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just">
              <a:lnSpc>
                <a:spcPts val="195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just">
              <a:lnSpc>
                <a:spcPts val="195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വെള്ളത്തിരയ്ക്കടിയില്‍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just">
              <a:lnSpc>
                <a:spcPts val="195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ts val="195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കൊള്ളിച്ചു മുന്‍കഴിഞ്ഞ കൊല്ലങ്ങളാകെയവന്‍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just">
              <a:lnSpc>
                <a:spcPts val="195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just">
              <a:lnSpc>
                <a:spcPts val="195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പുതിയവേല ചെയ്വാന്‍ താതനരുളി തന്നെയവന്‍</a:t>
            </a:r>
            <a:endParaRPr lang="en-US" b="1" dirty="0">
              <a:latin typeface="ML-TTAmbili" panose="04000000000000000000" pitchFamily="82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338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BF281-6492-4389-92C8-041C1A4A46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4950" y="2181225"/>
            <a:ext cx="11241248" cy="3415587"/>
          </a:xfrm>
        </p:spPr>
        <p:txBody>
          <a:bodyPr anchor="ctr">
            <a:normAutofit/>
          </a:bodyPr>
          <a:lstStyle/>
          <a:p>
            <a:pPr algn="l"/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Onnaam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manushyanu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naam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ennekkumaay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marichuvennulla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b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sathyamaho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kaattunnu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karmmamithu</a:t>
            </a:r>
            <a:b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Puthiyajeevanathre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melaal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bharanam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cheyvu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namme</a:t>
            </a:r>
            <a:endParaRPr lang="en-US" sz="3600" b="1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3FCE78A-B9A5-A4AD-3E47-81B3F58AC015}"/>
              </a:ext>
            </a:extLst>
          </p:cNvPr>
          <p:cNvSpPr txBox="1">
            <a:spLocks/>
          </p:cNvSpPr>
          <p:nvPr/>
        </p:nvSpPr>
        <p:spPr>
          <a:xfrm>
            <a:off x="494950" y="7689"/>
            <a:ext cx="11241248" cy="3415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just">
              <a:lnSpc>
                <a:spcPts val="195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ഒന്നാം മനുഷ്യനു നാം എന്നേക്കുമായ് മരിച്ചു-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ts val="195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just">
              <a:lnSpc>
                <a:spcPts val="195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വെന്നുള്ള സത്യമഹോ കാട്ടുന്നു കര്‍മ്മമിതു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ts val="195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just">
              <a:lnSpc>
                <a:spcPts val="195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പുതിയജീവനത്രേ മേലാല്‍ ഭരണം ചെയ്</a:t>
            </a:r>
            <a:r>
              <a:rPr lang="ml-IN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.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വു  നമ്മെ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endParaRPr lang="en-US" sz="4400" b="1" dirty="0">
              <a:latin typeface="ML-TTAmbili" panose="04000000000000000000" pitchFamily="82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710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BF281-6492-4389-92C8-041C1A4A46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4950" y="2305050"/>
            <a:ext cx="11241248" cy="3415587"/>
          </a:xfrm>
        </p:spPr>
        <p:txBody>
          <a:bodyPr anchor="ctr">
            <a:normAutofit/>
          </a:bodyPr>
          <a:lstStyle/>
          <a:p>
            <a:pPr algn="l"/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Thannodukoodi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naamum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onnaay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marichuyirppaan</a:t>
            </a:r>
            <a:b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Onnaam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manushyane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naam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yosephin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kallarayil</a:t>
            </a:r>
            <a:b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Pidichu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samskarippin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snaana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jalathilaaniduvin</a:t>
            </a:r>
            <a:endParaRPr lang="en-US" sz="3600" b="1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3FCE78A-B9A5-A4AD-3E47-81B3F58AC015}"/>
              </a:ext>
            </a:extLst>
          </p:cNvPr>
          <p:cNvSpPr txBox="1">
            <a:spLocks/>
          </p:cNvSpPr>
          <p:nvPr/>
        </p:nvSpPr>
        <p:spPr>
          <a:xfrm>
            <a:off x="494950" y="7689"/>
            <a:ext cx="11241248" cy="3415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just">
              <a:lnSpc>
                <a:spcPts val="195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തന്നോടുകൂടി നാമും ഒന്നായ് മരിച്ചുയിര്‍പ്പാന്‍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ts val="195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endParaRPr lang="en-US" sz="2800" b="1" dirty="0">
              <a:latin typeface="Nirmala UI" panose="020B0502040204020203" pitchFamily="34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just">
              <a:lnSpc>
                <a:spcPts val="195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ഒന്നാം മനുഷ്യനെ നാം യോസേഫിന്‍ കല്ലറയില്‍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ts val="195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just">
              <a:lnSpc>
                <a:spcPts val="195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പിടിച്ചു സംസ്കരിപ്പിന്‍ സ്നാനജലത്തിലാണിടുവിന്‍</a:t>
            </a:r>
            <a:endParaRPr lang="en-US" b="1" dirty="0">
              <a:latin typeface="ML-TTAmbili" panose="04000000000000000000" pitchFamily="82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7560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BF281-6492-4389-92C8-041C1A4A46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8300" y="2219325"/>
            <a:ext cx="11241248" cy="3415587"/>
          </a:xfrm>
        </p:spPr>
        <p:txBody>
          <a:bodyPr anchor="ctr">
            <a:normAutofit/>
          </a:bodyPr>
          <a:lstStyle/>
          <a:p>
            <a:pPr algn="l"/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Bhoomiyil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mooverello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saakshyam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paravathorthaal</a:t>
            </a:r>
            <a:b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Aatmaavu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vellamathum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pinneedu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shonithavum</a:t>
            </a:r>
            <a:b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Ivayil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vellamathre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saakshyam</a:t>
            </a:r>
            <a:r>
              <a:rPr lang="en-US" sz="3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vahippathissamaye</a:t>
            </a:r>
            <a:endParaRPr lang="en-US" sz="3600" b="1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3FCE78A-B9A5-A4AD-3E47-81B3F58AC015}"/>
              </a:ext>
            </a:extLst>
          </p:cNvPr>
          <p:cNvSpPr txBox="1">
            <a:spLocks/>
          </p:cNvSpPr>
          <p:nvPr/>
        </p:nvSpPr>
        <p:spPr>
          <a:xfrm>
            <a:off x="494950" y="7689"/>
            <a:ext cx="11241248" cy="3415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just">
              <a:lnSpc>
                <a:spcPts val="195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ഭൂമിയില്‍ മൂവരല്ലോ സാക്ഷ്യം പറവതോര്‍ത്താല്‍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ts val="195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just">
              <a:lnSpc>
                <a:spcPts val="195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ആത്മാവു വെള്ളമതും പിന്നീടു ശോണിതവും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ts val="195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just">
              <a:lnSpc>
                <a:spcPts val="195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ഇവയില്‍ വെള്ളമത്രെ സാക്ഷ്യം വഹിപ്പതിസ്സമയെ</a:t>
            </a:r>
            <a:endParaRPr lang="en-US" b="1" dirty="0">
              <a:latin typeface="ML-TTAmbili" panose="04000000000000000000" pitchFamily="82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713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B069716C0EE04E9B9BFE5CF304AAA3" ma:contentTypeVersion="2" ma:contentTypeDescription="Create a new document." ma:contentTypeScope="" ma:versionID="50c7f20b21558992eec3bee185249a69">
  <xsd:schema xmlns:xsd="http://www.w3.org/2001/XMLSchema" xmlns:xs="http://www.w3.org/2001/XMLSchema" xmlns:p="http://schemas.microsoft.com/office/2006/metadata/properties" xmlns:ns2="d7027104-440d-4d20-a578-e1d0db2aa117" targetNamespace="http://schemas.microsoft.com/office/2006/metadata/properties" ma:root="true" ma:fieldsID="365e03eed7084236436414f3cd00bf76" ns2:_="">
    <xsd:import namespace="d7027104-440d-4d20-a578-e1d0db2aa11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027104-440d-4d20-a578-e1d0db2aa1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B817FA2-343F-42E9-B103-65F024BF5375}">
  <ds:schemaRefs>
    <ds:schemaRef ds:uri="http://schemas.microsoft.com/office/infopath/2007/PartnerControls"/>
    <ds:schemaRef ds:uri="http://purl.org/dc/terms/"/>
    <ds:schemaRef ds:uri="http://purl.org/dc/dcmitype/"/>
    <ds:schemaRef ds:uri="d7027104-440d-4d20-a578-e1d0db2aa117"/>
    <ds:schemaRef ds:uri="http://schemas.microsoft.com/office/2006/documentManagement/types"/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BC270981-B3ED-4F75-8B06-20087755E5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7027104-440d-4d20-a578-e1d0db2aa1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194DC06-8C7C-4D4C-A8D2-E579E440C5B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266</Words>
  <Application>Microsoft Office PowerPoint</Application>
  <PresentationFormat>Widescreen</PresentationFormat>
  <Paragraphs>60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ML-TTAmbili</vt:lpstr>
      <vt:lpstr>Nirmala UI</vt:lpstr>
      <vt:lpstr>Times New Roman</vt:lpstr>
      <vt:lpstr>Office Theme</vt:lpstr>
      <vt:lpstr>Yeshuvin snehamulla sodarare varuvin Kaanuvin devajaathan yorddaan nadeejalathil Nimajjanam kazhippaan vanna charithamorthiduvin</vt:lpstr>
      <vt:lpstr>Snaapaka yohannaanaal snaanam prathigrahippaan Galeelyanaattil ninnu doorathu vannu naadhan Namukku maathrukayaam thanne thudarnnu pokuka naam</vt:lpstr>
      <vt:lpstr>Thanne thadayunnithaa snaapakan thaazhmayode Ninnaaladiyan snaanam elkkendathaayirikke Aruma naayakane neeyennarikil vannidunno</vt:lpstr>
      <vt:lpstr>Yeshu paranjudane daivika neethikalkku Saaphalyam ekiduvaan njaaningu vannirippu Maruthu chonnidaathe snaanam  Kazhikka sammathamaay</vt:lpstr>
      <vt:lpstr>Yohannaan ee vachanam angeekarichathinaal Yeshu muzhukiyithaa yorddaan nadeejalathil Kayari yeshunaadhan divyamahima poondavanaay</vt:lpstr>
      <vt:lpstr>Vellikku tholvi nalkum vellathirackkadiyil Kollichu munkazhinja kollangalaakeyavan Puthiya vela cheyvaan thaathanaruli thanneyavan</vt:lpstr>
      <vt:lpstr>Onnaam manushyanu naam ennekkumaay marichuvennulla  sathyamaho kaattunnu karmmamithu Puthiyajeevanathre melaal bharanam cheyvu namme</vt:lpstr>
      <vt:lpstr>Thannodukoodi naamum onnaay marichuyirppaan Onnaam manushyane naam yosephin kallarayil Pidichu samskarippin snaana jalathilaaniduvin</vt:lpstr>
      <vt:lpstr>Bhoomiyil mooverello saakshyam paravathorthaal Aatmaavu vellamathum pinneedu shonithavum Ivayil vellamathre saakshyam vahippathissamaye</vt:lpstr>
      <vt:lpstr>Jeernnamaam naasha jadam bhaumika kallarayil Samskaaram cheythu nammal dhooliyaay theernnidukil Uyirppin kanjchukathe nammal dharikkum-anthyanaalil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യേശുവില്‍ സ്നേഹമുള്ള സോദരരേ </dc:title>
  <dc:subject>1241</dc:subject>
  <dc:creator>K.V. Simon</dc:creator>
  <cp:keywords>Formatting Pending</cp:keywords>
  <cp:lastModifiedBy>Shaji Varghese</cp:lastModifiedBy>
  <cp:revision>7</cp:revision>
  <dcterms:created xsi:type="dcterms:W3CDTF">2022-04-02T03:38:33Z</dcterms:created>
  <dcterms:modified xsi:type="dcterms:W3CDTF">2024-05-01T06:00:04Z</dcterms:modified>
  <cp:category>Baptism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0x010100E1B069716C0EE04E9B9BFE5CF304AAA3</vt:lpwstr>
  </property>
</Properties>
</file>